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110" d="100"/>
          <a:sy n="110" d="100"/>
        </p:scale>
        <p:origin x="-1468" y="-1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Faça clique para editar o estilo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6BE1-CA7C-43BF-A957-BE33006B1879}" type="datetimeFigureOut">
              <a:rPr lang="pt-PT" smtClean="0"/>
              <a:t>09/12/2019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C3588-1CB2-444F-9ACD-5051F04A635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5620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6BE1-CA7C-43BF-A957-BE33006B1879}" type="datetimeFigureOut">
              <a:rPr lang="pt-PT" smtClean="0"/>
              <a:t>09/12/2019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C3588-1CB2-444F-9ACD-5051F04A635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6686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6BE1-CA7C-43BF-A957-BE33006B1879}" type="datetimeFigureOut">
              <a:rPr lang="pt-PT" smtClean="0"/>
              <a:t>09/12/2019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C3588-1CB2-444F-9ACD-5051F04A635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3632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6BE1-CA7C-43BF-A957-BE33006B1879}" type="datetimeFigureOut">
              <a:rPr lang="pt-PT" smtClean="0"/>
              <a:t>09/12/2019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C3588-1CB2-444F-9ACD-5051F04A635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177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6BE1-CA7C-43BF-A957-BE33006B1879}" type="datetimeFigureOut">
              <a:rPr lang="pt-PT" smtClean="0"/>
              <a:t>09/12/2019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C3588-1CB2-444F-9ACD-5051F04A635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8520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6BE1-CA7C-43BF-A957-BE33006B1879}" type="datetimeFigureOut">
              <a:rPr lang="pt-PT" smtClean="0"/>
              <a:t>09/12/2019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C3588-1CB2-444F-9ACD-5051F04A635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9712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6BE1-CA7C-43BF-A957-BE33006B1879}" type="datetimeFigureOut">
              <a:rPr lang="pt-PT" smtClean="0"/>
              <a:t>09/12/2019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C3588-1CB2-444F-9ACD-5051F04A635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8837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6BE1-CA7C-43BF-A957-BE33006B1879}" type="datetimeFigureOut">
              <a:rPr lang="pt-PT" smtClean="0"/>
              <a:t>09/12/2019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C3588-1CB2-444F-9ACD-5051F04A635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358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6BE1-CA7C-43BF-A957-BE33006B1879}" type="datetimeFigureOut">
              <a:rPr lang="pt-PT" smtClean="0"/>
              <a:t>09/12/2019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C3588-1CB2-444F-9ACD-5051F04A635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6407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6BE1-CA7C-43BF-A957-BE33006B1879}" type="datetimeFigureOut">
              <a:rPr lang="pt-PT" smtClean="0"/>
              <a:t>09/12/2019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C3588-1CB2-444F-9ACD-5051F04A635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873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6BE1-CA7C-43BF-A957-BE33006B1879}" type="datetimeFigureOut">
              <a:rPr lang="pt-PT" smtClean="0"/>
              <a:t>09/12/2019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C3588-1CB2-444F-9ACD-5051F04A635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0728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B6BE1-CA7C-43BF-A957-BE33006B1879}" type="datetimeFigureOut">
              <a:rPr lang="pt-PT" smtClean="0"/>
              <a:t>09/12/2019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C3588-1CB2-444F-9ACD-5051F04A635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0815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989438" y="729049"/>
            <a:ext cx="4819135" cy="59559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Retângulo 11"/>
          <p:cNvSpPr/>
          <p:nvPr/>
        </p:nvSpPr>
        <p:spPr>
          <a:xfrm>
            <a:off x="2160031" y="1984464"/>
            <a:ext cx="4413764" cy="1075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CaixaDeTexto 12"/>
          <p:cNvSpPr txBox="1"/>
          <p:nvPr/>
        </p:nvSpPr>
        <p:spPr>
          <a:xfrm>
            <a:off x="2160031" y="1690381"/>
            <a:ext cx="453733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/>
              <a:t>Designação do projeto | </a:t>
            </a:r>
            <a:r>
              <a:rPr lang="pt-PT" sz="900" dirty="0"/>
              <a:t>Internacionaliza </a:t>
            </a:r>
            <a:r>
              <a:rPr lang="pt-PT" sz="900" dirty="0" err="1"/>
              <a:t>Konceptevidence</a:t>
            </a:r>
            <a:br>
              <a:rPr lang="pt-PT" sz="1100" dirty="0"/>
            </a:br>
            <a:r>
              <a:rPr lang="pt-PT" sz="1100" dirty="0"/>
              <a:t>Código do projeto |</a:t>
            </a:r>
            <a:r>
              <a:rPr lang="pt-PT" sz="900" dirty="0"/>
              <a:t>24813</a:t>
            </a:r>
          </a:p>
          <a:p>
            <a:pPr algn="just"/>
            <a:r>
              <a:rPr lang="pt-PT" sz="1100" dirty="0"/>
              <a:t>Objetivo principal|</a:t>
            </a:r>
            <a:r>
              <a:rPr lang="pt-P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PT" sz="900" dirty="0"/>
              <a:t>O objeto principal da entidade promotora é a comercialização de suplementos alimentares avançados, utilizados em saúde humana através de uma marca própria denominada </a:t>
            </a:r>
            <a:r>
              <a:rPr lang="pt-PT" sz="900" dirty="0" err="1"/>
              <a:t>Ecogentics</a:t>
            </a:r>
            <a:r>
              <a:rPr lang="pt-PT" sz="900" dirty="0"/>
              <a:t> N que pretende comercializar, via </a:t>
            </a:r>
            <a:r>
              <a:rPr lang="pt-PT" sz="900" err="1"/>
              <a:t>internet</a:t>
            </a:r>
            <a:r>
              <a:rPr lang="pt-PT" sz="900"/>
              <a:t>, em </a:t>
            </a:r>
            <a:r>
              <a:rPr lang="pt-PT" sz="900" dirty="0"/>
              <a:t>Portugal e no estrangeiro.</a:t>
            </a:r>
          </a:p>
          <a:p>
            <a:r>
              <a:rPr lang="pt-PT" sz="1100" dirty="0"/>
              <a:t>Região de intervenção |</a:t>
            </a:r>
            <a:r>
              <a:rPr lang="pt-PT" sz="900" dirty="0"/>
              <a:t>Norte</a:t>
            </a:r>
          </a:p>
          <a:p>
            <a:r>
              <a:rPr lang="pt-PT" sz="1100" dirty="0"/>
              <a:t>Entidade beneficiária |</a:t>
            </a:r>
            <a:r>
              <a:rPr lang="pt-PT" sz="900" dirty="0"/>
              <a:t>KONCEPTEVIDENCE COMÉRCIO VIA INTERNET LDA</a:t>
            </a:r>
          </a:p>
        </p:txBody>
      </p:sp>
      <p:sp>
        <p:nvSpPr>
          <p:cNvPr id="15" name="CaixaDeTexto 14"/>
          <p:cNvSpPr txBox="1"/>
          <p:nvPr/>
        </p:nvSpPr>
        <p:spPr>
          <a:xfrm>
            <a:off x="2160031" y="3163330"/>
            <a:ext cx="4537331" cy="1050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2160032" y="3197988"/>
            <a:ext cx="453733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/>
              <a:t>Data de aprovação | </a:t>
            </a:r>
            <a:r>
              <a:rPr lang="pt-PT" sz="900" dirty="0"/>
              <a:t>06-07-2017</a:t>
            </a:r>
          </a:p>
          <a:p>
            <a:r>
              <a:rPr lang="pt-PT" sz="1100" dirty="0"/>
              <a:t>Data de início | </a:t>
            </a:r>
            <a:r>
              <a:rPr lang="pt-PT" sz="900" dirty="0"/>
              <a:t>14-06-2017</a:t>
            </a:r>
            <a:r>
              <a:rPr lang="pt-PT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br>
              <a:rPr lang="pt-PT" sz="1100" dirty="0"/>
            </a:br>
            <a:r>
              <a:rPr lang="pt-PT" sz="1100" dirty="0"/>
              <a:t>Data de conclusão | </a:t>
            </a:r>
            <a:r>
              <a:rPr lang="pt-PT" sz="900" dirty="0"/>
              <a:t>12-06-2019</a:t>
            </a:r>
          </a:p>
          <a:p>
            <a:r>
              <a:rPr lang="pt-PT" sz="1100" dirty="0"/>
              <a:t>Custo total elegível |</a:t>
            </a:r>
            <a:r>
              <a:rPr lang="pt-PT" sz="900" dirty="0"/>
              <a:t>121.890,00 €</a:t>
            </a:r>
          </a:p>
          <a:p>
            <a:r>
              <a:rPr lang="pt-PT" sz="1100" dirty="0"/>
              <a:t>Apoio financeiro da União Europeia | </a:t>
            </a:r>
            <a:r>
              <a:rPr lang="pt-PT" sz="900" dirty="0"/>
              <a:t>FEDER - 53.124,30€, FSE - 2.685,20€</a:t>
            </a:r>
          </a:p>
        </p:txBody>
      </p:sp>
      <p:sp>
        <p:nvSpPr>
          <p:cNvPr id="20" name="CaixaDeTexto 19"/>
          <p:cNvSpPr txBox="1"/>
          <p:nvPr/>
        </p:nvSpPr>
        <p:spPr>
          <a:xfrm>
            <a:off x="2185825" y="4279495"/>
            <a:ext cx="453733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900" dirty="0"/>
              <a:t>Em termos globais o desenvolvimento deste </a:t>
            </a:r>
            <a:r>
              <a:rPr lang="pt-PT" sz="900" dirty="0" err="1"/>
              <a:t>projecto</a:t>
            </a:r>
            <a:r>
              <a:rPr lang="pt-PT" sz="900" dirty="0"/>
              <a:t> foi extremamente positivo para a empresa, pois permitiu pesquisar novos mercados com vista à expansão internacional, bem como dotar a empresa de recursos humanos indispensáveis para o desenvolvimento de uma estratégia permanente e coerente de Marketing. O impacto que teve na empresa e na marca </a:t>
            </a:r>
            <a:r>
              <a:rPr lang="pt-PT" sz="900" dirty="0" err="1"/>
              <a:t>Ecogenetics</a:t>
            </a:r>
            <a:r>
              <a:rPr lang="pt-PT" sz="900" dirty="0"/>
              <a:t> quer em termos de inovação em Marketing e posicionamento da empresa no mercado internacional e na conquista de mercados/clientes internacionais foi notória e muito rica em termos de contactos realizados</a:t>
            </a:r>
          </a:p>
        </p:txBody>
      </p:sp>
      <p:pic>
        <p:nvPicPr>
          <p:cNvPr id="26" name="Imagem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021" y="1041769"/>
            <a:ext cx="4754434" cy="330361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85912C3D-8CF4-4456-A77E-F561442BF7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008" y="5530625"/>
            <a:ext cx="1601365" cy="1100938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2BAC6023-CB3A-45D0-9F58-2DAD4FBFC5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3498" y="5537186"/>
            <a:ext cx="1294763" cy="1073171"/>
          </a:xfrm>
          <a:prstGeom prst="rect">
            <a:avLst/>
          </a:prstGeom>
        </p:spPr>
      </p:pic>
      <p:pic>
        <p:nvPicPr>
          <p:cNvPr id="18" name="Imagem 17">
            <a:extLst>
              <a:ext uri="{FF2B5EF4-FFF2-40B4-BE49-F238E27FC236}">
                <a16:creationId xmlns:a16="http://schemas.microsoft.com/office/drawing/2014/main" id="{AB26557A-9D09-4C52-BF46-6A812DB89D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1859" y="5184736"/>
            <a:ext cx="1160120" cy="1422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1207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192</Words>
  <Application>Microsoft Office PowerPoint</Application>
  <PresentationFormat>Ecrã Panorâmico</PresentationFormat>
  <Paragraphs>9</Paragraphs>
  <Slides>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Paula Vicente</dc:creator>
  <cp:lastModifiedBy>Mariana Paupério</cp:lastModifiedBy>
  <cp:revision>25</cp:revision>
  <dcterms:created xsi:type="dcterms:W3CDTF">2016-05-05T08:41:36Z</dcterms:created>
  <dcterms:modified xsi:type="dcterms:W3CDTF">2019-12-09T23:22:22Z</dcterms:modified>
</cp:coreProperties>
</file>